
<file path=[Content_Types].xml><?xml version="1.0" encoding="utf-8"?>
<Types xmlns="http://schemas.openxmlformats.org/package/2006/content-types"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62" r:id="rId6"/>
    <p:sldId id="268" r:id="rId7"/>
    <p:sldId id="266" r:id="rId8"/>
    <p:sldId id="258" r:id="rId9"/>
    <p:sldId id="263" r:id="rId10"/>
    <p:sldId id="259" r:id="rId11"/>
    <p:sldId id="257" r:id="rId12"/>
    <p:sldId id="264" r:id="rId13"/>
    <p:sldId id="267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2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15" autoAdjust="0"/>
    <p:restoredTop sz="94672" autoAdjust="0"/>
  </p:normalViewPr>
  <p:slideViewPr>
    <p:cSldViewPr snapToGrid="0" showGuides="1">
      <p:cViewPr varScale="1">
        <p:scale>
          <a:sx n="71" d="100"/>
          <a:sy n="71" d="100"/>
        </p:scale>
        <p:origin x="24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BC2305-9043-45AE-B8A1-6062D50396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878E2A-85D5-4000-9B88-C859F52C62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DE46C-81A1-43FB-B8E4-2C816F921C1C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3B4D7C-FE5D-4098-B2E3-E316DB9314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58A0E0-112E-4F75-AC4A-C0B7F1AD58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CE16A-B08D-4117-9FC3-8F9667F45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224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2EB95-E92B-4DBE-A5E5-BAD87330878F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67C96-DDCA-4867-8F69-39EABFA21D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34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B9FF4-5E5F-4912-946D-1F8AA7DD0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50" y="5010150"/>
            <a:ext cx="10096500" cy="92075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A15329-8D3B-422F-AA3D-157CACBFF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750" y="6022975"/>
            <a:ext cx="10096500" cy="447675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E73B6-12C8-4526-AFDD-485DCDEC9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FA7DF-AC95-4A3E-9FF1-D1EEF9A9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5EF6D-8758-44B9-80C1-865573FC8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46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F92F6-2683-48CC-8D7E-FE38C1BC4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47D80-7253-4EDA-AC92-046C9252F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E2FBC-BD33-408B-A4B8-F549EEAF3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1533F-CF3A-438B-BDD0-C62361C2BF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F458CD-9CDB-4739-8458-48D272DEE5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F8DC93-E93F-4A50-ADB0-9EE2165C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EFA520-E658-463E-8A0D-EE534D40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BE62E8-6627-457B-A399-6940743B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27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D7B8F-BB4C-438E-B20F-B5D22093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652D7C-535C-4791-95A0-0ADE1FE26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72D6CD-AAE4-4950-A472-5746151E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6611B8-5EF5-4CC9-BA21-964C17EF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87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82286C-FC05-4E04-B5E3-BAF738900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94715-CAD1-456B-9E7F-03949E56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30D97-ACB7-42B4-A0E1-206D33147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9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71DCB-E1BF-4CD2-A3C6-46F9F238F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DB849-A401-466F-9204-F0A3908C0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75B32-3BAE-4777-9C23-54E1D0079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C40EE-1B75-458D-AF59-CAC04EF02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A8C00-828C-4B27-9216-79AC88D6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09B04-31F5-442A-B35E-A7B7E884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59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36A52-C5F1-4FC3-A378-45755CEC2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C12394-5379-4E31-8506-206BAB030C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5D635-F5A6-441F-BBC9-678B16150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C8000F-4965-4CE3-BF8F-EC9FC2951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8240B-235F-46A0-8537-3D038A5CD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54CB97-83FB-4ABC-AA99-0D55D6D0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66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B8E54-9AB1-4023-B313-DAA68FF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6"/>
            <a:ext cx="83343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CF06-5751-4231-87AC-844D3099B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4EF7-5BD4-4CC1-86B2-20669198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866A4-9B1B-430F-9496-791F98E7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284F-A5B5-4877-B286-3934B0CF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72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B8E54-9AB1-4023-B313-DAA68FF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6"/>
            <a:ext cx="83343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CF06-5751-4231-87AC-844D3099B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4EF7-5BD4-4CC1-86B2-20669198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866A4-9B1B-430F-9496-791F98E7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284F-A5B5-4877-B286-3934B0CF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2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B8E54-9AB1-4023-B313-DAA68FF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6"/>
            <a:ext cx="83343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CF06-5751-4231-87AC-844D3099B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4EF7-5BD4-4CC1-86B2-20669198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866A4-9B1B-430F-9496-791F98E7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284F-A5B5-4877-B286-3934B0CF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B8E54-9AB1-4023-B313-DAA68FF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6"/>
            <a:ext cx="83343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CF06-5751-4231-87AC-844D3099B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4EF7-5BD4-4CC1-86B2-20669198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866A4-9B1B-430F-9496-791F98E7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284F-A5B5-4877-B286-3934B0CF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1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B8E54-9AB1-4023-B313-DAA68FF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6"/>
            <a:ext cx="83343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CF06-5751-4231-87AC-844D3099B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4EF7-5BD4-4CC1-86B2-20669198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866A4-9B1B-430F-9496-791F98E7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284F-A5B5-4877-B286-3934B0CF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B8E54-9AB1-4023-B313-DAA68FF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6"/>
            <a:ext cx="83343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CF06-5751-4231-87AC-844D3099B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4EF7-5BD4-4CC1-86B2-20669198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866A4-9B1B-430F-9496-791F98E7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284F-A5B5-4877-B286-3934B0CF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9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F1EA3-7A44-46A8-ADD1-49A868191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8A95B-E3CE-4DF9-A937-352579E07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9E0A1-A234-4723-9A8B-9953B0747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0E8EE-0E90-43CC-8FE4-FA9250EA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68176-4163-4C33-836A-76EB72B14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83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7676-EC29-4165-8827-31A796A52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6C2F3-3146-4BA4-BB45-307B565E5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36B48-EF6E-4251-B29E-53E1ECFC0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EBFFA-A3D5-4A79-B1BA-2B6B1290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23E26-DC40-4545-BC3B-1806EBB09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F3FAA-2A19-4F15-8EC3-24BC48AEA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41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2A17C0-CB34-4E70-B05D-441906BCE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CAE9C-F4E8-4259-8A6C-F5AE76F82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2FBD9-ADFB-4D9B-AF79-E21F43A5B9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A8159-6B10-4896-B6E2-2809ECD1D84D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A027E-6F89-462F-94DD-00F66DAFD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929C0-CADC-4330-89DB-01C0DFA67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29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DA3B1-85F8-4B51-95B6-BDDF16F35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4303" y="4983256"/>
            <a:ext cx="10096500" cy="920750"/>
          </a:xfrm>
        </p:spPr>
        <p:txBody>
          <a:bodyPr>
            <a:noAutofit/>
          </a:bodyPr>
          <a:lstStyle/>
          <a:p>
            <a:r>
              <a:rPr lang="en-US" sz="5400" dirty="0"/>
              <a:t>Earth Day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ACD44C-88EA-4854-B39D-5EEC3BEF4A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750" y="6153604"/>
            <a:ext cx="10096500" cy="447675"/>
          </a:xfrm>
        </p:spPr>
        <p:txBody>
          <a:bodyPr>
            <a:noAutofit/>
          </a:bodyPr>
          <a:lstStyle/>
          <a:p>
            <a:r>
              <a:rPr lang="en-US" sz="3200" dirty="0"/>
              <a:t>April 22</a:t>
            </a:r>
            <a:r>
              <a:rPr lang="en-US" sz="3200" baseline="30000" dirty="0"/>
              <a:t>nd</a:t>
            </a:r>
            <a:r>
              <a:rPr lang="en-US" sz="3200" dirty="0"/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301787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warp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elisha Ligh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7636" y="64547"/>
            <a:ext cx="5440168" cy="5440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50986" t="76372" r="13095" b="4393"/>
          <a:stretch/>
        </p:blipFill>
        <p:spPr>
          <a:xfrm>
            <a:off x="4161608" y="5538652"/>
            <a:ext cx="3931920" cy="131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5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10428"/>
            <a:ext cx="91831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</a:rPr>
              <a:t>What will you do to help save the earth?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3" y="3163306"/>
            <a:ext cx="4092422" cy="30153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50977" y="3624063"/>
            <a:ext cx="76334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Tag us on Instagram @bgcbboston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or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Email us at boysgirlsclubsboston@gmail.com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9200" y="2698184"/>
            <a:ext cx="63963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>
                <a:solidFill>
                  <a:srgbClr val="00B0F0"/>
                </a:solidFill>
              </a:rPr>
              <a:t>Show Us!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push dir="u"/>
      </p:transition>
    </mc:Choice>
    <mc:Fallback xmlns="">
      <p:transition spd="slow" advClick="0" advTm="9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build="p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374" t="2431" r="72446" b="88596"/>
          <a:stretch/>
        </p:blipFill>
        <p:spPr>
          <a:xfrm>
            <a:off x="2907879" y="311331"/>
            <a:ext cx="6343535" cy="1416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7359" t="2431" r="47578" b="88627"/>
          <a:stretch/>
        </p:blipFill>
        <p:spPr>
          <a:xfrm>
            <a:off x="3191665" y="1946235"/>
            <a:ext cx="5775961" cy="12910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1983" t="2431" r="22218" b="89346"/>
          <a:stretch/>
        </p:blipFill>
        <p:spPr>
          <a:xfrm>
            <a:off x="2463916" y="3455955"/>
            <a:ext cx="7524141" cy="1390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77001" t="2431" r="12365" b="89031"/>
          <a:stretch/>
        </p:blipFill>
        <p:spPr>
          <a:xfrm>
            <a:off x="4706468" y="5157961"/>
            <a:ext cx="3039035" cy="15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wipe dir="d"/>
      </p:transition>
    </mc:Choice>
    <mc:Fallback xmlns="">
      <p:transition spd="slow" advClick="0" advTm="4000">
        <p:wipe dir="d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deja Brush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9275" y="0"/>
            <a:ext cx="347345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5569" t="46089" r="50922" b="4965"/>
          <a:stretch/>
        </p:blipFill>
        <p:spPr>
          <a:xfrm>
            <a:off x="135560" y="764177"/>
            <a:ext cx="4085369" cy="532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3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onya Wal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4013" y="0"/>
            <a:ext cx="386397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19" t="21711" r="77653" b="73337"/>
          <a:stretch/>
        </p:blipFill>
        <p:spPr>
          <a:xfrm rot="18221513">
            <a:off x="-842135" y="2806594"/>
            <a:ext cx="5789364" cy="90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000">
        <p14:reveal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deja Tras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71230" r="75743" b="5154"/>
          <a:stretch/>
        </p:blipFill>
        <p:spPr>
          <a:xfrm>
            <a:off x="109529" y="2037805"/>
            <a:ext cx="3940093" cy="240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9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bby Water Bottl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1228"/>
            <a:ext cx="3536316" cy="68567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6166" t="16379" r="51519" b="55624"/>
          <a:stretch/>
        </p:blipFill>
        <p:spPr>
          <a:xfrm>
            <a:off x="117564" y="1684351"/>
            <a:ext cx="4105457" cy="322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8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-20200421-WA00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1650" y="0"/>
            <a:ext cx="356711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0875" t="46477" r="24415" b="25907"/>
          <a:stretch/>
        </p:blipFill>
        <p:spPr>
          <a:xfrm>
            <a:off x="54237" y="1933302"/>
            <a:ext cx="4177235" cy="29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bby Compo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0"/>
            <a:ext cx="353695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77121" t="18093" r="804" b="56386"/>
          <a:stretch/>
        </p:blipFill>
        <p:spPr>
          <a:xfrm>
            <a:off x="261256" y="2031274"/>
            <a:ext cx="3859389" cy="279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1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shley Pap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5450" t="15427" r="51161" b="56005"/>
          <a:stretch/>
        </p:blipFill>
        <p:spPr>
          <a:xfrm>
            <a:off x="156020" y="1763485"/>
            <a:ext cx="3840482" cy="293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2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4694"/>
      </a:accent1>
      <a:accent2>
        <a:srgbClr val="23737C"/>
      </a:accent2>
      <a:accent3>
        <a:srgbClr val="489CAF"/>
      </a:accent3>
      <a:accent4>
        <a:srgbClr val="E2D02C"/>
      </a:accent4>
      <a:accent5>
        <a:srgbClr val="F26C6E"/>
      </a:accent5>
      <a:accent6>
        <a:srgbClr val="1F2938"/>
      </a:accent6>
      <a:hlink>
        <a:srgbClr val="0563C1"/>
      </a:hlink>
      <a:folHlink>
        <a:srgbClr val="954F72"/>
      </a:folHlink>
    </a:clrScheme>
    <a:fontScheme name="Custom 6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251335_Earth Day presentation_RVA_v3.potx" id="{2E821734-A971-4A99-A887-EE8808B7446A}" vid="{74D09940-9788-4332-97C9-A3EF112A74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EA2AFF87BF2B4B8FD4B60C332E9BC3" ma:contentTypeVersion="10" ma:contentTypeDescription="Create a new document." ma:contentTypeScope="" ma:versionID="03b35e550cc2e2717de4c2fd79a651be">
  <xsd:schema xmlns:xsd="http://www.w3.org/2001/XMLSchema" xmlns:xs="http://www.w3.org/2001/XMLSchema" xmlns:p="http://schemas.microsoft.com/office/2006/metadata/properties" xmlns:ns3="088b584e-7389-4e57-9754-0d20e2299fde" targetNamespace="http://schemas.microsoft.com/office/2006/metadata/properties" ma:root="true" ma:fieldsID="e92f05203d546abf5197c7c2009c4c3a" ns3:_="">
    <xsd:import namespace="088b584e-7389-4e57-9754-0d20e2299f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8b584e-7389-4e57-9754-0d20e2299f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088b584e-7389-4e57-9754-0d20e2299fde" xsi:nil="true"/>
  </documentManagement>
</p:properties>
</file>

<file path=customXml/itemProps1.xml><?xml version="1.0" encoding="utf-8"?>
<ds:datastoreItem xmlns:ds="http://schemas.openxmlformats.org/officeDocument/2006/customXml" ds:itemID="{EC640D24-49B8-424D-816A-6EA2168B3B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8b584e-7389-4e57-9754-0d20e2299f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EDC6638-3F1D-4CA5-A167-2F719C0876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159ADF-C50B-4A45-AD13-B0A8152C3150}">
  <ds:schemaRefs>
    <ds:schemaRef ds:uri="http://schemas.microsoft.com/office/2006/metadata/properties"/>
    <ds:schemaRef ds:uri="http://schemas.microsoft.com/office/infopath/2007/PartnerControls"/>
    <ds:schemaRef ds:uri="088b584e-7389-4e57-9754-0d20e2299fd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</Words>
  <Application>Microsoft Office PowerPoint</Application>
  <PresentationFormat>Widescreen</PresentationFormat>
  <Paragraphs>7</Paragraphs>
  <Slides>11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Earth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 Day</dc:title>
  <dc:creator/>
  <cp:lastModifiedBy/>
  <cp:revision>2</cp:revision>
  <dcterms:created xsi:type="dcterms:W3CDTF">2020-04-22T00:18:59Z</dcterms:created>
  <dcterms:modified xsi:type="dcterms:W3CDTF">2020-04-22T15:09:25Z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0x010100E7EA2AFF87BF2B4B8FD4B60C332E9BC3</vt:lpwstr>
  </property>
</Properties>
</file>